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8" r:id="rId3"/>
    <p:sldId id="256" r:id="rId4"/>
    <p:sldId id="258" r:id="rId5"/>
    <p:sldId id="259" r:id="rId6"/>
    <p:sldId id="261" r:id="rId7"/>
    <p:sldId id="262" r:id="rId8"/>
    <p:sldId id="260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92500" lnSpcReduction="1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Проверка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знаний по теме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   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«Работа, импульс, энергия»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2861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928934"/>
            <a:ext cx="2899232" cy="202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928934"/>
            <a:ext cx="2786082" cy="203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29260" y="2928934"/>
            <a:ext cx="279249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506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238"/>
                <a:gridCol w="4043362"/>
              </a:tblGrid>
              <a:tr h="27146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2.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Автомобиль массой 2,4т движется со скоростью 90км/ч по мосту, расположенному на высоте 16м.  Какова кинетическая энергия автомобиля?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2.  Груз весом 500Н свободно падает из состояния покоя в течении 10с.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Какую работу совершает сила тяжести? 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922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Тело массой 2кг, брошено с высоты 250 м вертикально вниз с начальной скоростью 20 м/с . Какой</a:t>
                      </a:r>
                      <a:r>
                        <a:rPr lang="ru-RU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энергией обладало тело в момент броска?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2.Футбольный мяч массой 400г свободно падает на землю с высоты 6м и отскакивает на высоту 3,5м. Сколько энергии теряет мяч при ударе о землю?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30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   1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00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031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i="1" dirty="0" smtClean="0">
                          <a:solidFill>
                            <a:srgbClr val="002060"/>
                          </a:solidFill>
                        </a:rPr>
                        <a:t>Укажите</a:t>
                      </a:r>
                      <a:r>
                        <a:rPr lang="ru-RU" sz="2000" i="1" baseline="0" dirty="0" smtClean="0">
                          <a:solidFill>
                            <a:srgbClr val="002060"/>
                          </a:solidFill>
                        </a:rPr>
                        <a:t> единицу измерения   </a:t>
                      </a:r>
                      <a:r>
                        <a:rPr lang="ru-RU" sz="2400" i="1" baseline="0" dirty="0" smtClean="0">
                          <a:solidFill>
                            <a:srgbClr val="002060"/>
                          </a:solidFill>
                        </a:rPr>
                        <a:t>энергии.</a:t>
                      </a:r>
                      <a:endParaRPr lang="ru-RU" sz="2000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      А) Н                Б) Дж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    В) кг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·м/с         Г) Вт</a:t>
                      </a: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i="1" dirty="0" smtClean="0">
                          <a:solidFill>
                            <a:srgbClr val="002060"/>
                          </a:solidFill>
                        </a:rPr>
                        <a:t>Укажите</a:t>
                      </a:r>
                      <a:r>
                        <a:rPr lang="ru-RU" sz="2000" i="1" baseline="0" dirty="0" smtClean="0">
                          <a:solidFill>
                            <a:srgbClr val="002060"/>
                          </a:solidFill>
                        </a:rPr>
                        <a:t> единицу измерения </a:t>
                      </a:r>
                      <a:r>
                        <a:rPr lang="ru-RU" sz="2400" i="1" baseline="0" dirty="0" smtClean="0">
                          <a:solidFill>
                            <a:srgbClr val="002060"/>
                          </a:solidFill>
                        </a:rPr>
                        <a:t>импульса.</a:t>
                      </a:r>
                      <a:endParaRPr lang="ru-RU" sz="2000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А) Н                     Б) Дж  </a:t>
                      </a:r>
                    </a:p>
                    <a:p>
                      <a:pPr marL="342900" indent="-342900">
                        <a:buNone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В) кг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·м/с            Г) Вт</a:t>
                      </a: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5031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</a:rPr>
                        <a:t>Укажите</a:t>
                      </a: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</a:rPr>
                        <a:t> единицу измерения </a:t>
                      </a:r>
                      <a:r>
                        <a:rPr lang="ru-RU" sz="2400" b="1" i="1" baseline="0" dirty="0" smtClean="0">
                          <a:solidFill>
                            <a:srgbClr val="002060"/>
                          </a:solidFill>
                        </a:rPr>
                        <a:t>работы.</a:t>
                      </a:r>
                      <a:endParaRPr lang="ru-RU" sz="2000" b="1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А) Н                  Б) Дж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В) кг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·м/с          Г) Вт</a:t>
                      </a: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</a:rPr>
                        <a:t>Укажите</a:t>
                      </a: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</a:rPr>
                        <a:t> единицу измерения </a:t>
                      </a:r>
                      <a:r>
                        <a:rPr lang="ru-RU" sz="2400" b="1" i="1" baseline="0" dirty="0" smtClean="0">
                          <a:solidFill>
                            <a:srgbClr val="002060"/>
                          </a:solidFill>
                        </a:rPr>
                        <a:t>мощности.</a:t>
                      </a:r>
                      <a:endParaRPr lang="ru-RU" sz="2000" b="1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А) Н                Б) Дж   </a:t>
                      </a:r>
                    </a:p>
                    <a:p>
                      <a:pPr marL="342900" indent="-342900">
                        <a:buNone/>
                      </a:pP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В) кг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·м/с       Г) Вт</a:t>
                      </a: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3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   2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00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03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2.Укажите</a:t>
                      </a:r>
                      <a:r>
                        <a:rPr lang="ru-RU" i="1" baseline="0" dirty="0" smtClean="0">
                          <a:solidFill>
                            <a:srgbClr val="002060"/>
                          </a:solidFill>
                        </a:rPr>
                        <a:t> формулу расчета </a:t>
                      </a:r>
                      <a:r>
                        <a:rPr lang="ru-RU" sz="2000" i="1" baseline="0" dirty="0" smtClean="0">
                          <a:solidFill>
                            <a:srgbClr val="002060"/>
                          </a:solidFill>
                        </a:rPr>
                        <a:t>кинетической энергии</a:t>
                      </a:r>
                      <a:endParaRPr lang="ru-RU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2.Укажите</a:t>
                      </a:r>
                      <a:r>
                        <a:rPr lang="ru-RU" i="1" baseline="0" dirty="0" smtClean="0">
                          <a:solidFill>
                            <a:srgbClr val="002060"/>
                          </a:solidFill>
                        </a:rPr>
                        <a:t> формулу расчета </a:t>
                      </a:r>
                      <a:r>
                        <a:rPr lang="ru-RU" sz="2000" i="1" baseline="0" dirty="0" smtClean="0">
                          <a:solidFill>
                            <a:srgbClr val="002060"/>
                          </a:solidFill>
                        </a:rPr>
                        <a:t>работы силы упругости</a:t>
                      </a:r>
                      <a:endParaRPr lang="ru-RU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503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1" i="1" dirty="0" smtClean="0">
                          <a:solidFill>
                            <a:srgbClr val="002060"/>
                          </a:solidFill>
                        </a:rPr>
                        <a:t>2.Укажите</a:t>
                      </a:r>
                      <a:r>
                        <a:rPr lang="ru-RU" b="1" i="1" baseline="0" dirty="0" smtClean="0">
                          <a:solidFill>
                            <a:srgbClr val="002060"/>
                          </a:solidFill>
                        </a:rPr>
                        <a:t> формулу расчета </a:t>
                      </a: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</a:rPr>
                        <a:t>работы силы</a:t>
                      </a:r>
                      <a:endParaRPr lang="ru-RU" b="1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1" i="1" dirty="0" smtClean="0">
                          <a:solidFill>
                            <a:srgbClr val="002060"/>
                          </a:solidFill>
                        </a:rPr>
                        <a:t>2.Укажите</a:t>
                      </a:r>
                      <a:r>
                        <a:rPr lang="ru-RU" b="1" i="1" baseline="0" dirty="0" smtClean="0">
                          <a:solidFill>
                            <a:srgbClr val="002060"/>
                          </a:solidFill>
                        </a:rPr>
                        <a:t> формулу расчета </a:t>
                      </a: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</a:rPr>
                        <a:t>работы силы тяжести</a:t>
                      </a:r>
                      <a:endParaRPr lang="ru-RU" b="1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071538" y="2071678"/>
          <a:ext cx="2667004" cy="1000126"/>
        </p:xfrm>
        <a:graphic>
          <a:graphicData uri="http://schemas.openxmlformats.org/presentationml/2006/ole">
            <p:oleObj spid="_x0000_s1026" name="Equation" r:id="rId3" imgW="1117440" imgH="4190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142976" y="3071810"/>
          <a:ext cx="2813205" cy="919166"/>
        </p:xfrm>
        <a:graphic>
          <a:graphicData uri="http://schemas.openxmlformats.org/presentationml/2006/ole">
            <p:oleObj spid="_x0000_s1028" name="Equation" r:id="rId4" imgW="1282680" imgH="41904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5143504" y="2214554"/>
          <a:ext cx="2667000" cy="1000125"/>
        </p:xfrm>
        <a:graphic>
          <a:graphicData uri="http://schemas.openxmlformats.org/presentationml/2006/ole">
            <p:oleObj spid="_x0000_s1032" name="Equation" r:id="rId5" imgW="1117440" imgH="41904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071538" y="4643446"/>
          <a:ext cx="2667000" cy="1000125"/>
        </p:xfrm>
        <a:graphic>
          <a:graphicData uri="http://schemas.openxmlformats.org/presentationml/2006/ole">
            <p:oleObj spid="_x0000_s1033" name="Equation" r:id="rId6" imgW="1117440" imgH="419040" progId="Equation.3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5143504" y="4643446"/>
          <a:ext cx="2667000" cy="1000125"/>
        </p:xfrm>
        <a:graphic>
          <a:graphicData uri="http://schemas.openxmlformats.org/presentationml/2006/ole">
            <p:oleObj spid="_x0000_s1034" name="Equation" r:id="rId7" imgW="1117440" imgH="419040" progId="Equation.3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5143504" y="3143248"/>
          <a:ext cx="2813050" cy="919162"/>
        </p:xfrm>
        <a:graphic>
          <a:graphicData uri="http://schemas.openxmlformats.org/presentationml/2006/ole">
            <p:oleObj spid="_x0000_s1035" name="Equation" r:id="rId8" imgW="1282680" imgH="419040" progId="Equation.3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1071538" y="5572140"/>
          <a:ext cx="2813050" cy="919162"/>
        </p:xfrm>
        <a:graphic>
          <a:graphicData uri="http://schemas.openxmlformats.org/presentationml/2006/ole">
            <p:oleObj spid="_x0000_s1036" name="Equation" r:id="rId9" imgW="1282680" imgH="419040" progId="Equation.3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5143504" y="5500702"/>
          <a:ext cx="2813050" cy="919162"/>
        </p:xfrm>
        <a:graphic>
          <a:graphicData uri="http://schemas.openxmlformats.org/presentationml/2006/ole">
            <p:oleObj spid="_x0000_s1038" name="Equation" r:id="rId10" imgW="1282680" imgH="419040" progId="Equation.3">
              <p:embed/>
            </p:oleObj>
          </a:graphicData>
        </a:graphic>
      </p:graphicFrame>
    </p:spTree>
  </p:cSld>
  <p:clrMapOvr>
    <a:masterClrMapping/>
  </p:clrMapOvr>
  <p:transition advClick="0" advTm="2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   3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00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03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2000" i="1" dirty="0" smtClean="0">
                          <a:solidFill>
                            <a:srgbClr val="002060"/>
                          </a:solidFill>
                        </a:rPr>
                        <a:t>. Какая</a:t>
                      </a:r>
                      <a:r>
                        <a:rPr lang="ru-RU" sz="2000" i="1" baseline="0" dirty="0" smtClean="0">
                          <a:solidFill>
                            <a:srgbClr val="002060"/>
                          </a:solidFill>
                        </a:rPr>
                        <a:t> величина является  векторной</a:t>
                      </a:r>
                    </a:p>
                    <a:p>
                      <a:pPr marL="342900" indent="-342900">
                        <a:buNone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А) импульс             Б) работа</a:t>
                      </a:r>
                    </a:p>
                    <a:p>
                      <a:pPr marL="342900" indent="-342900">
                        <a:buNone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В) масса                   Г) путь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i="1" dirty="0" smtClean="0">
                          <a:solidFill>
                            <a:srgbClr val="002060"/>
                          </a:solidFill>
                        </a:rPr>
                        <a:t>3. Какая величина является скалярной</a:t>
                      </a:r>
                    </a:p>
                    <a:p>
                      <a:pPr marL="342900" indent="-342900">
                        <a:buNone/>
                      </a:pP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   А) импульс           Б) работа</a:t>
                      </a:r>
                    </a:p>
                    <a:p>
                      <a:pPr marL="342900" indent="-342900">
                        <a:buNone/>
                      </a:pP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   В) скорость           Г) сила </a:t>
                      </a: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50317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</a:rPr>
                        <a:t>. Какая</a:t>
                      </a: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</a:rPr>
                        <a:t> величина является  векторной</a:t>
                      </a:r>
                    </a:p>
                    <a:p>
                      <a:pPr marL="342900" indent="-342900">
                        <a:buNone/>
                      </a:pP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  А) энергия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         Б) путь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None/>
                      </a:pP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В) сила                   Г) работа</a:t>
                      </a: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</a:rPr>
                        <a:t>3. Какая величина является скалярной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  А) энергия           Б)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сила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В) скорость          В) импульс</a:t>
                      </a: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2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	   4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58204" cy="5041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43404"/>
              </a:tblGrid>
              <a:tr h="2450317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4. 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Привести три различных примера, когда тело обладает </a:t>
                      </a:r>
                      <a:r>
                        <a:rPr lang="ru-RU" sz="2400" i="1" dirty="0" smtClean="0">
                          <a:solidFill>
                            <a:srgbClr val="002060"/>
                          </a:solidFill>
                        </a:rPr>
                        <a:t>только потенциальной энергией</a:t>
                      </a:r>
                      <a:endParaRPr lang="ru-RU" sz="2000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4. Привести три различных примера, когда тело обладает   </a:t>
                      </a:r>
                      <a:r>
                        <a:rPr lang="ru-RU" sz="2400" i="1" dirty="0" smtClean="0">
                          <a:solidFill>
                            <a:srgbClr val="002060"/>
                          </a:solidFill>
                        </a:rPr>
                        <a:t>только кинетической энергией </a:t>
                      </a:r>
                      <a:endParaRPr lang="ru-RU" sz="2400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50317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4.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Привести три различных примера, когда тело обладает 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потенциальной  и кинетической энергией</a:t>
                      </a:r>
                      <a:endParaRPr lang="ru-RU" sz="2000" b="1" i="1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. Привести три различных примера,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 когда  тело         </a:t>
                      </a:r>
                      <a:r>
                        <a:rPr lang="ru-RU" sz="2400" b="1" i="1" baseline="0" dirty="0" smtClean="0">
                          <a:solidFill>
                            <a:srgbClr val="002060"/>
                          </a:solidFill>
                        </a:rPr>
                        <a:t>не  обладает энергией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000" b="1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12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  5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41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0317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5.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Привести три различных примера, когда сила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совершает </a:t>
                      </a:r>
                      <a:r>
                        <a:rPr lang="ru-RU" sz="2400" i="1" baseline="0" dirty="0" smtClean="0">
                          <a:solidFill>
                            <a:srgbClr val="002060"/>
                          </a:solidFill>
                        </a:rPr>
                        <a:t>положительную работу</a:t>
                      </a:r>
                      <a:endParaRPr lang="ru-RU" sz="200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5.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Привести три различных примера, когда сила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совершает </a:t>
                      </a:r>
                      <a:r>
                        <a:rPr lang="ru-RU" sz="2400" i="1" baseline="0" dirty="0" smtClean="0">
                          <a:solidFill>
                            <a:srgbClr val="002060"/>
                          </a:solidFill>
                        </a:rPr>
                        <a:t>отрицательную работу</a:t>
                      </a:r>
                      <a:endParaRPr lang="ru-RU" sz="2000" i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50317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5.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Привести три различных примера, когда сила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совершает </a:t>
                      </a:r>
                      <a:r>
                        <a:rPr lang="ru-RU" sz="2400" b="1" i="1" baseline="0" dirty="0" smtClean="0">
                          <a:solidFill>
                            <a:srgbClr val="002060"/>
                          </a:solidFill>
                        </a:rPr>
                        <a:t>положительную работу</a:t>
                      </a:r>
                      <a:endParaRPr lang="ru-RU" sz="2000" b="1" i="1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5. Привести три различных примера, когда сила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       </a:t>
                      </a:r>
                      <a:r>
                        <a:rPr lang="ru-RU" sz="2400" b="1" i="1" baseline="0" dirty="0" smtClean="0">
                          <a:solidFill>
                            <a:srgbClr val="002060"/>
                          </a:solidFill>
                        </a:rPr>
                        <a:t>не  совершает  работу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12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Записать  уравнение  ЗСИ  и  найти скорость после </a:t>
            </a:r>
            <a:r>
              <a:rPr lang="ru-RU" b="1" i="1" dirty="0" smtClean="0">
                <a:solidFill>
                  <a:srgbClr val="FF0000"/>
                </a:solidFill>
              </a:rPr>
              <a:t>неупругого</a:t>
            </a:r>
            <a:r>
              <a:rPr lang="ru-RU" b="1" dirty="0" smtClean="0">
                <a:solidFill>
                  <a:srgbClr val="FF0000"/>
                </a:solidFill>
              </a:rPr>
              <a:t>  удара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00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03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6. </a:t>
                      </a:r>
                      <a:endParaRPr lang="ru-RU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5м/с                  4м/с                     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4кг                      6кг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6. </a:t>
                      </a:r>
                      <a:endParaRPr lang="ru-RU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     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8м/с                  2м/с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   2кг                     3кг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503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6. </a:t>
                      </a:r>
                      <a:endParaRPr lang="ru-RU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    </a:t>
                      </a:r>
                      <a:r>
                        <a:rPr lang="ru-RU" b="1" dirty="0" smtClean="0"/>
                        <a:t>6м/с               4м/с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 smtClean="0"/>
                        <a:t>    8кг                   2кг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6. </a:t>
                      </a:r>
                      <a:endParaRPr lang="ru-RU" b="1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 smtClean="0"/>
                        <a:t>  3м/с                   5м/с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 smtClean="0"/>
                        <a:t>   6кг                       4кг  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71670" y="2285992"/>
            <a:ext cx="64294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2357430"/>
            <a:ext cx="64294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2357430"/>
            <a:ext cx="64294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4857760"/>
            <a:ext cx="64294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4857760"/>
            <a:ext cx="64294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2285992"/>
            <a:ext cx="64294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4857760"/>
            <a:ext cx="64294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72198" y="4857760"/>
            <a:ext cx="64294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357554" y="2285992"/>
            <a:ext cx="1071570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429520" y="2357430"/>
            <a:ext cx="1071570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4857760"/>
            <a:ext cx="1071570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429520" y="4857760"/>
            <a:ext cx="1071570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714348" y="2071678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857752" y="2143116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42910" y="4714884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786314" y="4643446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215074" y="2143116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143636" y="4643446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2071670" y="2071678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2000232" y="4643446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30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   7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03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7. В каком направлении будут двигаться шары после упругого удара </a:t>
                      </a: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 А                                                В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      6кг                                1кг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      5м/с                             1м/с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7. В каком направлении будут двигаться шары после неупругого удара  </a:t>
                      </a:r>
                      <a:endParaRPr lang="ru-RU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r>
                        <a:rPr lang="ru-RU" sz="2000" dirty="0" smtClean="0"/>
                        <a:t>     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А                                              В</a:t>
                      </a: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2000" dirty="0" smtClean="0"/>
                    </a:p>
                    <a:p>
                      <a:r>
                        <a:rPr lang="en-US" sz="2000" b="1" dirty="0" smtClean="0"/>
                        <a:t>            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кг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                          6кг</a:t>
                      </a:r>
                    </a:p>
                    <a:p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            8м/с                            4м/с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503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В каком направлении будут двигаться шары после упругого удара  </a:t>
                      </a: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    </a:t>
                      </a:r>
                      <a:r>
                        <a:rPr lang="ru-RU" sz="2000" b="1" dirty="0" smtClean="0"/>
                        <a:t>А                                                 В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        </a:t>
                      </a:r>
                      <a:r>
                        <a:rPr lang="ru-RU" sz="2000" b="1" dirty="0" smtClean="0"/>
                        <a:t> 5кг                                 4кг</a:t>
                      </a:r>
                    </a:p>
                    <a:p>
                      <a:r>
                        <a:rPr lang="ru-RU" sz="2000" b="1" dirty="0" smtClean="0"/>
                        <a:t>         4м/с                              5м/с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7. В каком направлении будут двигаться шары после неупругого удара  </a:t>
                      </a: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r>
                        <a:rPr lang="ru-RU" sz="2000" dirty="0" smtClean="0"/>
                        <a:t>     </a:t>
                      </a:r>
                      <a:r>
                        <a:rPr lang="ru-RU" sz="2000" b="1" dirty="0" smtClean="0"/>
                        <a:t>А                                                      В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baseline="0" dirty="0" smtClean="0"/>
                        <a:t>           </a:t>
                      </a:r>
                      <a:r>
                        <a:rPr lang="ru-RU" sz="2000" b="1" baseline="0" dirty="0" smtClean="0"/>
                        <a:t>4кг </a:t>
                      </a:r>
                      <a:r>
                        <a:rPr lang="ru-RU" sz="2000" baseline="0" dirty="0" smtClean="0"/>
                        <a:t>                                     </a:t>
                      </a:r>
                      <a:r>
                        <a:rPr lang="ru-RU" sz="2000" b="1" baseline="0" dirty="0" smtClean="0"/>
                        <a:t> 6кг</a:t>
                      </a:r>
                    </a:p>
                    <a:p>
                      <a:r>
                        <a:rPr lang="ru-RU" sz="2000" b="1" baseline="0" dirty="0" smtClean="0"/>
                        <a:t>           2м/с                                    3м/с</a:t>
                      </a:r>
                      <a:endParaRPr lang="ru-RU" sz="20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000100" y="271462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43768" y="278605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86380" y="278605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28926" y="271462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28662" y="521495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28926" y="521495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143504" y="521495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429520" y="514351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428728" y="3000372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715008" y="3000372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57290" y="5500702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72132" y="5429264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2357422" y="3000372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6715140" y="3000372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2500298" y="5500702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6929454" y="5429264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15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237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7415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1.Пружину школьного динамометра растянули на 5 см. Коэффициент упругости пружины равен 40 Н/м. Чему равна потенциальная энергия растянутой пружины.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Какова кинетическая энергия метеора, масса которого равна 50 кг, если он движется со скоростью 40 км/с.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963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1.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 какой скоростью должен двигаться автомобиль массой 4000кг, чтобы его кинетическая энергия была равна 32000 Дж.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На какой высоте тело массой 5 кг будет обладать потенциальной энергией, равной 500 Дж.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300000"/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654</Words>
  <PresentationFormat>Экран (4:3)</PresentationFormat>
  <Paragraphs>151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Трек</vt:lpstr>
      <vt:lpstr>Equation</vt:lpstr>
      <vt:lpstr>    УРОК  ФИЗИКИ  В  10  КЛАССЕ</vt:lpstr>
      <vt:lpstr>ТЕСТ   1</vt:lpstr>
      <vt:lpstr>ТЕСТ   2</vt:lpstr>
      <vt:lpstr>ТЕСТ   3</vt:lpstr>
      <vt:lpstr>ЗАДАНИЕ    4</vt:lpstr>
      <vt:lpstr>ЗАДАНИЕ   5</vt:lpstr>
      <vt:lpstr>Записать  уравнение  ЗСИ  и  найти скорость после неупругого  удара</vt:lpstr>
      <vt:lpstr>ТЕСТ   7</vt:lpstr>
      <vt:lpstr>ЗАДАЧИ</vt:lpstr>
      <vt:lpstr>ЗАДАЧИ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  1</dc:title>
  <cp:lastModifiedBy>SamLab.ws</cp:lastModifiedBy>
  <cp:revision>24</cp:revision>
  <dcterms:modified xsi:type="dcterms:W3CDTF">2012-08-26T20:23:11Z</dcterms:modified>
</cp:coreProperties>
</file>